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5DFCC-8DCA-4B0A-863B-28BA8498A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E949B-E3E5-42C6-808D-1F13C3C45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FEF5A-49D6-4F5B-B6CB-DC159D4F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A7A97-89A4-4A2E-A331-502537C6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9051B-37C9-4A18-8031-9B0646231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6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BB1C-D600-49B8-B76C-B7EB30FAD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93434-0931-43AC-AADB-AFAB7344A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DAB11-E331-4533-B852-2B58BF60B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5EB38-292F-4EFD-B93E-DD873004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8B949-69D1-4D4F-9E70-3AFE25FA7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467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6BD7E-F969-4AEA-ABC7-0EF5428BE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7327A-21BD-4CE1-84C1-B959554BC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A7CE7-C4D1-4B37-8EDC-3E083AEB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C2000-61ED-42FC-9554-1E3FBF3C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85EF6-BCAE-40DE-8C25-529F20C6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765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43A0-5600-4CDF-81A6-7E6D32D6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D6E7-4AC6-434A-BDD7-D91E61133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B9B38-4022-40A8-86E5-C7F9D360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4957E-095F-47AE-8C0B-FF0B9A935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83512-C2F4-4CE8-AC61-D28BF3236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911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61478-3DAA-4408-A997-B22BEE42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1DACC-EA82-4542-A4FF-81616FA00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ED6A9-0890-4DFE-80A5-D208DF50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8CE34-FD9E-4983-8473-02048C22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5612C-BCA6-41C7-A727-4034FD2E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72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BA40-E23A-4CBD-A3E4-9D84D320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B2A4-1315-4A2B-8822-0F9951280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C8490-B801-441C-B00A-5484B72A5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F93B7-3342-42D0-A99E-0D955301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25A2E-3E34-434D-94B4-2CF3D6F5E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0B111-38BD-45F4-92BD-CD51C7EB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521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F75E-49DD-45EA-B4A3-5A34AE44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4378C-08AC-4EA1-9451-ABDE50465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73B0B-AAB4-4CF9-A5BA-9DB6957D7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EB362-0DB2-457C-A0E6-0F6F3A3F3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E68FF-C85C-4B37-BAEE-5AA3B55DE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7B39D8-D9EE-4DC6-89E2-F603E60A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805060-F249-473D-AE77-D9341F31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5E0671-406F-4965-9B37-0A1F7272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051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867B2-E91C-43D2-BBE4-B094483C3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F2AEED-854F-4795-94F3-E00F7648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EBD6D-8541-4A25-9B5C-4A88BD36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4AB22B-040F-4E0E-9373-313FAE5A4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457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BB224C-2413-43B8-ADF3-A9F96C326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A1D93C-2345-4501-9677-0857A9573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8D776-EAB6-4852-9E7F-276C2000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32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46EF5-8206-4455-8B79-50B934C55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3A76C-906D-49D3-B669-4F22E5C77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0E1D8-8E20-42D4-8B89-D08AE86F1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AC17F-8184-420B-8D12-D63C1DC76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F83B9-EF2B-41C7-9115-6CF09C26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B4DF8-DCF1-4AE3-983F-8F1F9022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191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08DA5-986C-4DDD-B251-8888C2F46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2E91D6-FE49-43F9-9617-2582CEB6C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834523-B8D2-4670-9985-B242EC3E0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B31AD-994E-45FB-B769-8B7E7B67B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88E59-A809-4CE0-AAF2-2933093D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271AB-981C-421F-92AB-5B61E92B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83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EC7FE0-78ED-4B25-8E0D-79B4B5C0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6D443-14AE-4D13-88A1-E00C26353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38A20-3530-4453-8756-80583153B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A35DA-F18D-4E1B-8A24-FAEB2477ADC5}" type="datetimeFigureOut">
              <a:rPr lang="en-IN" smtClean="0"/>
              <a:t>09-10-2020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98CB2-A196-4AE0-84F2-89E9100A1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10CD9-78D4-4B9E-803A-8358E0E9A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79934-CBF5-4D6A-8465-03990034C5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483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0E6C-1A8C-453F-BD3A-9FD9AA00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8959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FYBCA </a:t>
            </a:r>
            <a:b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ENGLISH(US01ABCA01)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78507-8EDC-4A2E-8D73-64C855F36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N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 5</a:t>
            </a:r>
          </a:p>
          <a:p>
            <a:pPr marL="0" indent="0" algn="ctr">
              <a:buNone/>
            </a:pPr>
            <a:r>
              <a:rPr lang="en-IN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LETTERS 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 marL="0" indent="0" algn="ctr">
              <a:buNone/>
            </a:pPr>
            <a:r>
              <a:rPr lang="en-I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INVITATION/ ACCEPTANCE / DECLINING</a:t>
            </a:r>
          </a:p>
        </p:txBody>
      </p:sp>
    </p:spTree>
    <p:extLst>
      <p:ext uri="{BB962C8B-B14F-4D97-AF65-F5344CB8AC3E}">
        <p14:creationId xmlns:p14="http://schemas.microsoft.com/office/powerpoint/2010/main" val="2890312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6DF01-FC09-42C3-9ABE-7D0971F2C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299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What are invitation letters?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49BCE-0096-40C4-8220-543FA29DC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49350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An invitation letter is a written message that requests a person, group of people, or a company to be present at a certain event. 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This type of letter may be sent both by email and post. 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For some cases, hand-written or printed invitations will work better than an email. 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While you can just call your friend and invite him or her to your birthday, you will need to write an invitation letter if you need to invite guests for a formal event.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9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E2535-F30D-419A-A379-99C761454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457"/>
          </a:xfrm>
        </p:spPr>
        <p:txBody>
          <a:bodyPr>
            <a:normAutofit fontScale="90000"/>
          </a:bodyPr>
          <a:lstStyle/>
          <a:p>
            <a:br>
              <a:rPr lang="en-IN" sz="3600" b="1" dirty="0">
                <a:solidFill>
                  <a:srgbClr val="3737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Tips on How to Write a Formal Invitation Letter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36E65-D46F-4D46-BF28-8C98F440A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46929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an appropriate tone.</a:t>
            </a:r>
            <a:endParaRPr lang="en-IN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polite and positive.</a:t>
            </a:r>
            <a:endParaRPr lang="en-IN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detailed information about the event.</a:t>
            </a:r>
            <a:endParaRPr lang="en-IN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Always check the letter before sending it.</a:t>
            </a:r>
            <a:endParaRPr lang="en-IN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Don’t forget to write the contact information.</a:t>
            </a:r>
            <a:endParaRPr lang="en-IN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Mention special instructions or requirements if needed.</a:t>
            </a:r>
            <a:endParaRPr lang="en-IN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 the invitation letter beforehand</a:t>
            </a:r>
            <a:endParaRPr lang="en-IN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559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BA376-4259-4C01-B16C-B35A9A66D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All invitation letters must mention: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4BE4F-9EA8-43AE-903F-76CF4B970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It should answer to the 5Ws: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WHAT- The occasion</a:t>
            </a:r>
            <a:endParaRPr lang="en-IN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WHEN- Date and time</a:t>
            </a:r>
            <a:endParaRPr lang="en-IN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WHERE- Venue</a:t>
            </a:r>
            <a:endParaRPr lang="en-IN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WHO- Name of the host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en-I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WHOM- Name of the person being invited</a:t>
            </a:r>
            <a:endParaRPr lang="en-IN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endParaRPr lang="en-IN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271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FDF7-0051-4FF3-8788-11D5A318F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068"/>
            <a:ext cx="10515600" cy="1013299"/>
          </a:xfrm>
        </p:spPr>
        <p:txBody>
          <a:bodyPr>
            <a:normAutofit fontScale="90000"/>
          </a:bodyPr>
          <a:lstStyle/>
          <a:p>
            <a:r>
              <a:rPr lang="en-IN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 </a:t>
            </a:r>
            <a:br>
              <a:rPr lang="en-IN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IN" sz="4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Formal Replies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9CC25-8F26-4D14-9324-DCCE8353C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 main characteristics of a formal reply are as follows:</a:t>
            </a:r>
            <a:b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• Acknowledge the invitation.</a:t>
            </a:r>
            <a:b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• Express thanks.</a:t>
            </a:r>
            <a:b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• Mention acceptance/regret.</a:t>
            </a:r>
            <a:b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• Specify the reason for the refusal.</a:t>
            </a:r>
            <a:b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• Be brief and specific.</a:t>
            </a:r>
            <a:b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• be formal in tone and treatment.</a:t>
            </a:r>
            <a:endParaRPr lang="en-IN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IN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001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FBD0B-582A-4797-80C3-09A7D72F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287"/>
          </a:xfrm>
        </p:spPr>
        <p:txBody>
          <a:bodyPr>
            <a:normAutofit fontScale="90000"/>
          </a:bodyPr>
          <a:lstStyle/>
          <a:p>
            <a:br>
              <a:rPr lang="en-I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Features of an informal invitation are as follows-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70B20-26E1-40D8-BFAB-31B7E1BC2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015"/>
            <a:ext cx="10515600" cy="474394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They are written to friends, relatives, and acquaintances.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They follow the pattern of ordinary personal letters.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 style and tone is relaxed and informal.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Different tenses are used as per the need.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 letter can be elaborative explaining the details of the event.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IN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en-IN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549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43108-ECDC-4AA5-B90E-6D5A2A2A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003"/>
          </a:xfrm>
        </p:spPr>
        <p:txBody>
          <a:bodyPr>
            <a:normAutofit fontScale="90000"/>
          </a:bodyPr>
          <a:lstStyle/>
          <a:p>
            <a:br>
              <a:rPr lang="en-IN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IN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</a:t>
            </a:r>
            <a:r>
              <a:rPr lang="en-IN" sz="4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Informal Replies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29F66-EDF6-42B9-887C-9AE592BD8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main characteristics of an informal reply are as follows:</a:t>
            </a:r>
            <a:b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Acknowledge the invitation in the first person.</a:t>
            </a:r>
            <a:b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Mention acceptance/regret</a:t>
            </a:r>
            <a:b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Specify the reason in case of refusal.</a:t>
            </a:r>
            <a:b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Use warm and simple language.</a:t>
            </a:r>
            <a:br>
              <a:rPr lang="en-IN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en-IN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267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378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 FYBCA  ENGLISH(US01ABCA01) </vt:lpstr>
      <vt:lpstr>What are invitation letters?</vt:lpstr>
      <vt:lpstr> Tips on How to Write a Formal Invitation Letter </vt:lpstr>
      <vt:lpstr>All invitation letters must mention:</vt:lpstr>
      <vt:lpstr>           Formal Replies </vt:lpstr>
      <vt:lpstr> Features of an informal invitation are as follows- </vt:lpstr>
      <vt:lpstr>     Informal Replies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FYBCA  ENGLISH(US01ABCA01) </dc:title>
  <dc:creator>Dr C. R. Gurjar</dc:creator>
  <cp:lastModifiedBy>Dr C. R. Gurjar</cp:lastModifiedBy>
  <cp:revision>8</cp:revision>
  <dcterms:created xsi:type="dcterms:W3CDTF">2020-10-07T01:58:45Z</dcterms:created>
  <dcterms:modified xsi:type="dcterms:W3CDTF">2020-10-09T01:37:31Z</dcterms:modified>
</cp:coreProperties>
</file>